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45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407988" y="333375"/>
            <a:ext cx="11520487" cy="3095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45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回日本小児遺伝学会学術集会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　</a:t>
            </a:r>
            <a:br>
              <a:rPr lang="ja-JP" altLang="en-US" sz="32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発表者名：　○○○○、○○○○ 、○○○○、 ○○○○</a:t>
            </a:r>
            <a:br>
              <a:rPr lang="ja-JP" altLang="en-US" sz="2400" b="1" dirty="0">
                <a:solidFill>
                  <a:schemeClr val="tx1"/>
                </a:solidFill>
                <a:latin typeface="+mn-ea"/>
              </a:rPr>
            </a:b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共同演者を含む全員の氏名を記載ください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645024"/>
            <a:ext cx="8135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利益相反に関する開示事項に則り開示します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AD2867-129A-A729-DC63-D64E73495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632" y="4334731"/>
            <a:ext cx="676875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（例）産学連携活動に係る受け入れ：　・・製薬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コンサルタント・指導料： ・・株式会社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講演料：　・・製薬　　　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原稿料：　・・製薬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給与：・・製薬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株式保有・利益：　・・株式会社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役員報酬：　・・株式会社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特許使用料：　・・製薬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一親等の親族勤務：・・製薬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911661A8-2075-2E0C-12B0-5D436CD2F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4777" y="6339959"/>
            <a:ext cx="5075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  <a:ea typeface="ＭＳ Ｐゴシック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ea typeface="ＭＳ Ｐゴシック" charset="-128"/>
              </a:rPr>
              <a:t>開示すべき内容のある項目のみ記載ください。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1354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144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Maru Gothic Pro W4</vt:lpstr>
      <vt:lpstr>ＭＳ Ｐゴシック</vt:lpstr>
      <vt:lpstr>Yu Gothic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MACC-004</cp:lastModifiedBy>
  <cp:revision>20</cp:revision>
  <dcterms:created xsi:type="dcterms:W3CDTF">2011-07-03T05:52:13Z</dcterms:created>
  <dcterms:modified xsi:type="dcterms:W3CDTF">2022-12-21T02:36:12Z</dcterms:modified>
</cp:coreProperties>
</file>